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59" autoAdjust="0"/>
    <p:restoredTop sz="94660"/>
  </p:normalViewPr>
  <p:slideViewPr>
    <p:cSldViewPr snapToGrid="0">
      <p:cViewPr varScale="1">
        <p:scale>
          <a:sx n="68" d="100"/>
          <a:sy n="68" d="100"/>
        </p:scale>
        <p:origin x="5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640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045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75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21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135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795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54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723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490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163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1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05B98-B2E1-4373-8BDD-2BB98C12D98E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9FD837-85B6-4BC7-8DBC-B9EB96FA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000" b="1" dirty="0" smtClean="0"/>
              <a:t>Dynamic Programming</a:t>
            </a:r>
            <a:endParaRPr 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350877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" y="-176"/>
            <a:ext cx="12192627" cy="68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17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" y="-176"/>
            <a:ext cx="12192627" cy="68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68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" y="-176"/>
            <a:ext cx="12192627" cy="68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55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" y="-176"/>
            <a:ext cx="12192627" cy="68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60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" y="-176"/>
            <a:ext cx="12192627" cy="68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291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" y="-176"/>
            <a:ext cx="12192627" cy="68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35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096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792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219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03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841"/>
            <a:ext cx="12203289" cy="665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576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983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688"/>
            <a:ext cx="12122870" cy="679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48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006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21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86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" y="-176"/>
            <a:ext cx="12192627" cy="68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697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" y="-176"/>
            <a:ext cx="12192627" cy="68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2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" y="-176"/>
            <a:ext cx="12192627" cy="68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3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4" y="-176"/>
            <a:ext cx="12192627" cy="68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3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</TotalTime>
  <Words>2</Words>
  <Application>Microsoft Office PowerPoint</Application>
  <PresentationFormat>Widescreen</PresentationFormat>
  <Paragraphs>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Dynamic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Netcracker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Suma Ankalaki</dc:creator>
  <cp:lastModifiedBy>Suma Ankalaki</cp:lastModifiedBy>
  <cp:revision>20</cp:revision>
  <dcterms:created xsi:type="dcterms:W3CDTF">2023-12-07T08:44:41Z</dcterms:created>
  <dcterms:modified xsi:type="dcterms:W3CDTF">2024-08-25T16:50:26Z</dcterms:modified>
</cp:coreProperties>
</file>

<file path=docProps/thumbnail.jpeg>
</file>